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9" r:id="rId2"/>
    <p:sldId id="257" r:id="rId3"/>
    <p:sldId id="260" r:id="rId4"/>
    <p:sldId id="261" r:id="rId5"/>
    <p:sldId id="268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90800" y="533400"/>
            <a:ext cx="6553200" cy="4038600"/>
          </a:xfrm>
        </p:spPr>
        <p:txBody>
          <a:bodyPr/>
          <a:lstStyle/>
          <a:p>
            <a:pPr algn="ctr"/>
            <a:r>
              <a:rPr lang="ru-RU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МобУ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карАГАЧСКАЯ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СРЕДНЯЯ ОБЩЕОБРАЗОВАТЕЛЬНАЯ ШКОЛА»</a:t>
            </a:r>
            <a:b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Адрес: п. Карагач, пер. школьный 1</a:t>
            </a:r>
            <a:b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телефон: 1-35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19400" y="4953000"/>
            <a:ext cx="6019800" cy="125364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истории: </a:t>
            </a:r>
          </a:p>
          <a:p>
            <a:pPr algn="ctr"/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Мукашева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Карина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Мербулатовна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7242048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Эпиграф: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ello_html_4b998cf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19200"/>
            <a:ext cx="7696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010400" cy="12192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Проверка домашнего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" y="1524000"/>
            <a:ext cx="7696200" cy="50292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1)Какой документ ознаменовал начало российского парламентаризма?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2) Когда и кем он был принят?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3) Какие политические силы сформировались в ходе первой русской революции? Какие программы они предлагали.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4)Как правительство отреагировало на предложения по аграрному вопросу?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5) Какая проблема наиболее остро стояла в начале 20 века в экономическом развитии России? 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6) Как вы думаете, о чем пойдет речь на уроке?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914400"/>
            <a:ext cx="6255488" cy="1362075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Тема урока: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3810000"/>
            <a:ext cx="6255488" cy="1200707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 Реформы </a:t>
            </a:r>
          </a:p>
          <a:p>
            <a:pPr algn="ctr"/>
            <a:r>
              <a:rPr lang="ru-RU" sz="6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 А. Столыпина и их итоги</a:t>
            </a:r>
            <a:r>
              <a:rPr lang="ru-RU" sz="6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66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6255488" cy="1362075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304800"/>
            <a:ext cx="7696200" cy="4648200"/>
          </a:xfrm>
        </p:spPr>
        <p:txBody>
          <a:bodyPr/>
          <a:lstStyle/>
          <a:p>
            <a:pPr marL="514350" lvl="0" indent="-514350" algn="ctr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Личность П.А. Столыпина.</a:t>
            </a:r>
          </a:p>
          <a:p>
            <a:pPr marL="514350" lvl="0" indent="-514350" algn="ctr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Цели, реализация реформы.</a:t>
            </a:r>
          </a:p>
          <a:p>
            <a:pPr marL="514350" lvl="0" indent="-514350" algn="ctr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Итоги аграрной реформы.</a:t>
            </a:r>
          </a:p>
          <a:p>
            <a:pPr marL="514350" lvl="0" indent="-514350" algn="ctr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Россия на кануне первой мировой войны(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самостоятельное изучение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1600" y="1143000"/>
            <a:ext cx="3962400" cy="20574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Петр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аркадьиевич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столыпин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34000" y="3962400"/>
            <a:ext cx="3429000" cy="192024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1862-1911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Карина\Desktop\stolypi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2115" b="12115"/>
          <a:stretch>
            <a:fillRect/>
          </a:stretch>
        </p:blipFill>
        <p:spPr bwMode="auto">
          <a:xfrm>
            <a:off x="685800" y="990600"/>
            <a:ext cx="4206240" cy="46739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24400"/>
            <a:ext cx="7242048" cy="120396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5300" dirty="0" smtClean="0">
                <a:latin typeface="Times New Roman" pitchFamily="18" charset="0"/>
                <a:cs typeface="Times New Roman" pitchFamily="18" charset="0"/>
              </a:rPr>
              <a:t>«Чистый слайд»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accent2"/>
                </a:solidFill>
              </a:rPr>
              <a:t> </a:t>
            </a:r>
            <a:r>
              <a:rPr lang="ru-RU" sz="31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1) На какие части делится программа Столыпина?</a:t>
            </a:r>
            <a:br>
              <a:rPr lang="ru-RU" sz="31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2)Какую часть Столыпин предлагает провести в жизнь немедленно?</a:t>
            </a:r>
            <a:br>
              <a:rPr lang="ru-RU" sz="31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3)Какие еще реформы предлагал провести Столыпин</a:t>
            </a:r>
            <a:r>
              <a:rPr lang="ru-RU" sz="3600" dirty="0" smtClean="0">
                <a:solidFill>
                  <a:schemeClr val="accent2"/>
                </a:solidFill>
              </a:rPr>
              <a:t>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467600" cy="1362075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Цели реформ: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" y="1295400"/>
            <a:ext cx="7772400" cy="4953000"/>
          </a:xfrm>
        </p:spPr>
        <p:txBody>
          <a:bodyPr>
            <a:normAutofit/>
          </a:bodyPr>
          <a:lstStyle/>
          <a:p>
            <a:pPr lvl="0" algn="just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“Успокоение” страны, отвлечение крестьян от принудительного отчуждения помещичьих земель. (Крестьян, рассредоточенных по хуторам, занятых своими хозяйствами, будет труднее поднять на бунт).</a:t>
            </a:r>
          </a:p>
          <a:p>
            <a:pPr lvl="0" algn="just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Создание социальной опоры самодержавия – в лице зажиточных крестьян (создание широкого слоя мелких буржуазных собственников).</a:t>
            </a:r>
          </a:p>
          <a:p>
            <a:pPr lvl="0" algn="just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Модернизация страны (продолжение ее).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391400" cy="10668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Частушка: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3400" y="685800"/>
            <a:ext cx="7239000" cy="6172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 чего народ доходит-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общины вон уходит: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 того ещё дойдёт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на хутор перейдёт,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Через года - полтора,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уйдут на хутора,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худо ль, лучше будет жить,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нет охоты выходить.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Богачу опять лафа.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Придумали отруба.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 земельку соберёт.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Жить на отруб перейдёт.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мы бедны мужики-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Подбирай его куски.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76200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Закрепление 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нового материала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3400" y="1524000"/>
            <a:ext cx="7239000" cy="4953000"/>
          </a:xfrm>
        </p:spPr>
        <p:txBody>
          <a:bodyPr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Вопросы: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1.Скажите, как вы считаете, вопрос затронутый Столыпиным, актуален сегодня?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2.Назовите главные цели реформ Столыпина.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2.Что такое отруб?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3.Дайте определение термину хутор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838201"/>
            <a:ext cx="6255488" cy="9906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Домашнее задание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3000" y="1752600"/>
            <a:ext cx="6255488" cy="28956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Параграф 5, записи в тетради, выписать + и – аграрной реформы;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самостоятельно разобрать «Россия накануне Первой мировой войны».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120</TotalTime>
  <Words>253</Words>
  <PresentationFormat>Экран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МобУ «карАГАЧСКАЯ СРЕДНЯЯ ОБЩЕОБРАЗОВАТЕЛЬНАЯ ШКОЛА» Адрес: п. Карагач, пер. школьный 1 телефон: 1-35</vt:lpstr>
      <vt:lpstr>Эпиграф:</vt:lpstr>
      <vt:lpstr>Проверка домашнего задания</vt:lpstr>
      <vt:lpstr>Тема урока:</vt:lpstr>
      <vt:lpstr>План</vt:lpstr>
      <vt:lpstr>Петр аркадьиевич столыпин</vt:lpstr>
      <vt:lpstr>«Чистый слайд»   1) На какие части делится программа Столыпина? 2)Какую часть Столыпин предлагает провести в жизнь немедленно? 3)Какие еще реформы предлагал провести Столыпин? </vt:lpstr>
      <vt:lpstr>Цели реформ:</vt:lpstr>
      <vt:lpstr>Частушка:</vt:lpstr>
      <vt:lpstr>Закрепление  нового материала 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Карина</dc:creator>
  <cp:lastModifiedBy>Карина</cp:lastModifiedBy>
  <cp:revision>14</cp:revision>
  <dcterms:created xsi:type="dcterms:W3CDTF">2016-09-25T02:58:44Z</dcterms:created>
  <dcterms:modified xsi:type="dcterms:W3CDTF">2016-09-25T18:57:22Z</dcterms:modified>
</cp:coreProperties>
</file>